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notesMasterIdLst>
    <p:notesMasterId r:id="rId14"/>
  </p:notesMasterIdLst>
  <p:sldIdLst>
    <p:sldId id="341" r:id="rId2"/>
    <p:sldId id="342" r:id="rId3"/>
    <p:sldId id="340" r:id="rId4"/>
    <p:sldId id="339" r:id="rId5"/>
    <p:sldId id="333" r:id="rId6"/>
    <p:sldId id="290" r:id="rId7"/>
    <p:sldId id="293" r:id="rId8"/>
    <p:sldId id="294" r:id="rId9"/>
    <p:sldId id="295" r:id="rId10"/>
    <p:sldId id="296" r:id="rId11"/>
    <p:sldId id="297" r:id="rId12"/>
    <p:sldId id="29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918"/>
    <a:srgbClr val="2A2918"/>
    <a:srgbClr val="810608"/>
    <a:srgbClr val="A5A5A5"/>
    <a:srgbClr val="1F4E79"/>
    <a:srgbClr val="273C18"/>
    <a:srgbClr val="3A0000"/>
    <a:srgbClr val="260000"/>
    <a:srgbClr val="5B9BD5"/>
    <a:srgbClr val="CA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435" autoAdjust="0"/>
  </p:normalViewPr>
  <p:slideViewPr>
    <p:cSldViewPr snapToGrid="0">
      <p:cViewPr varScale="1">
        <p:scale>
          <a:sx n="93" d="100"/>
          <a:sy n="93" d="100"/>
        </p:scale>
        <p:origin x="2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A9A06-4D7F-453E-8EF3-EC988A90BCC1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ED62E-98EE-4218-A57A-A032DF0F4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25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629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35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09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46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29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72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08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673BFE4-A92F-454A-9EA8-BED4DD567FB2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92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1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ED62E-98EE-4218-A57A-A032DF0F49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1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3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7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6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36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4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0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23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61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9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33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08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BC00-4A7D-410C-A982-4443BA988D8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1D312-9278-4A52-B50A-7EDF64FB0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2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39094"/>
            <a:ext cx="7445829" cy="2530927"/>
          </a:xfrm>
          <a:solidFill>
            <a:srgbClr val="422918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RIPHAH INTERNATIONAL CONFERENCE ON LANGUAGE, LITERATURE, AND CULTURE (RICOLLAC) 2021 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68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F6199F9D-86A4-4553-BEB9-F949F1C4CB82}" type="slidenum">
              <a:rPr lang="en-MY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en-MY" altLang="en-US" sz="1200">
              <a:solidFill>
                <a:srgbClr val="898989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1026367"/>
            <a:ext cx="10515600" cy="66432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(Conti…)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7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C91278F-ECFD-47CB-BEB3-E73ABCE2DE9B}" type="slidenum">
              <a:rPr lang="en-MY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en-MY" altLang="en-US" sz="1200">
              <a:solidFill>
                <a:srgbClr val="898989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1063690"/>
            <a:ext cx="10515600" cy="6269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3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39D0F8E-3CB3-4CCB-8AA4-A4B678831DB3}" type="slidenum">
              <a:rPr lang="en-MY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en-MY" altLang="en-US" sz="1200">
              <a:solidFill>
                <a:srgbClr val="89898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7665"/>
            <a:ext cx="7203233" cy="529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0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70377" y="2070053"/>
            <a:ext cx="3433665" cy="6519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0377" y="3595238"/>
            <a:ext cx="3706689" cy="74987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581401" y="5439748"/>
            <a:ext cx="3519196" cy="615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16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045029"/>
            <a:ext cx="10515600" cy="133427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Outline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2621901"/>
            <a:ext cx="10515600" cy="3555061"/>
          </a:xfrm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6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8717"/>
            <a:ext cx="10515600" cy="4068245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9200" y="970384"/>
            <a:ext cx="9753600" cy="75578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1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052735"/>
            <a:ext cx="10515600" cy="4124228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42B3B0E-FA59-45FD-BBB9-615C15816BFC}" type="slidenum">
              <a:rPr lang="en-US" altLang="en-US" sz="1200"/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10054" y="1043208"/>
            <a:ext cx="7886700" cy="692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Conti-----</a:t>
            </a:r>
            <a:endParaRPr lang="en-MY" sz="3200" dirty="0"/>
          </a:p>
        </p:txBody>
      </p:sp>
    </p:spTree>
    <p:extLst>
      <p:ext uri="{BB962C8B-B14F-4D97-AF65-F5344CB8AC3E}">
        <p14:creationId xmlns:p14="http://schemas.microsoft.com/office/powerpoint/2010/main" val="6144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2544866-8008-401A-AC00-1ECF3198E340}" type="slidenum">
              <a:rPr lang="en-MY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MY" altLang="en-US" sz="1200">
              <a:solidFill>
                <a:srgbClr val="898989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52650" y="989045"/>
            <a:ext cx="7886700" cy="65719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  <a:r>
              <a:rPr lang="en-MY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MY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MY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848059"/>
              </p:ext>
            </p:extLst>
          </p:nvPr>
        </p:nvGraphicFramePr>
        <p:xfrm>
          <a:off x="1" y="1492898"/>
          <a:ext cx="12192000" cy="486345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526705"/>
                <a:gridCol w="3342794"/>
                <a:gridCol w="3175113"/>
                <a:gridCol w="4147388"/>
              </a:tblGrid>
              <a:tr h="607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Author &amp; Year</a:t>
                      </a: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Objectives</a:t>
                      </a:r>
                      <a:endParaRPr lang="en-MY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Instruments</a:t>
                      </a: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Findings</a:t>
                      </a:r>
                      <a:endParaRPr lang="en-MY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15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19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19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67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B8C2736-3414-4F1C-93E4-D64C602793D0}" type="slidenum">
              <a:rPr lang="en-MY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en-MY" altLang="en-US" sz="1200">
              <a:solidFill>
                <a:srgbClr val="898989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10054" y="1043208"/>
            <a:ext cx="7886700" cy="692724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18773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B6CFD97-2E9D-4F89-BF98-78B860C4DBD8}" type="slidenum">
              <a:rPr lang="en-MY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en-MY" altLang="en-US" sz="1200">
              <a:solidFill>
                <a:srgbClr val="898989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10054" y="1043208"/>
            <a:ext cx="7886700" cy="692724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(Conti…)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391194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76DF1607-76C3-402B-896E-C5F606476149}" type="slidenum">
              <a:rPr lang="en-MY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en-MY" altLang="en-US" sz="1200">
              <a:solidFill>
                <a:srgbClr val="898989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1045029"/>
            <a:ext cx="10515600" cy="64565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3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45977</TotalTime>
  <Words>63</Words>
  <Application>Microsoft Office PowerPoint</Application>
  <PresentationFormat>Widescreen</PresentationFormat>
  <Paragraphs>35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Custom Design</vt:lpstr>
      <vt:lpstr>PowerPoint Presentation</vt:lpstr>
      <vt:lpstr>Topic</vt:lpstr>
      <vt:lpstr>Presentation Outline</vt:lpstr>
      <vt:lpstr>Introduction</vt:lpstr>
      <vt:lpstr>PowerPoint Presentation</vt:lpstr>
      <vt:lpstr>Literature Review </vt:lpstr>
      <vt:lpstr>Research Methodology</vt:lpstr>
      <vt:lpstr>Research Methodology (Conti…)</vt:lpstr>
      <vt:lpstr>Findings</vt:lpstr>
      <vt:lpstr>Findings (Conti…)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Sajjad Ahmad</dc:creator>
  <cp:lastModifiedBy>Ansar</cp:lastModifiedBy>
  <cp:revision>263</cp:revision>
  <dcterms:created xsi:type="dcterms:W3CDTF">2017-03-28T08:11:02Z</dcterms:created>
  <dcterms:modified xsi:type="dcterms:W3CDTF">2021-10-12T09:41:09Z</dcterms:modified>
</cp:coreProperties>
</file>